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7" r:id="rId3"/>
    <p:sldId id="268" r:id="rId4"/>
    <p:sldId id="269" r:id="rId5"/>
    <p:sldId id="272" r:id="rId6"/>
    <p:sldId id="273" r:id="rId7"/>
    <p:sldId id="274" r:id="rId8"/>
    <p:sldId id="275" r:id="rId9"/>
    <p:sldId id="276" r:id="rId10"/>
    <p:sldId id="270" r:id="rId11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586" autoAdjust="0"/>
  </p:normalViewPr>
  <p:slideViewPr>
    <p:cSldViewPr>
      <p:cViewPr varScale="1">
        <p:scale>
          <a:sx n="65" d="100"/>
          <a:sy n="65" d="100"/>
        </p:scale>
        <p:origin x="1452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06898CC-2617-42D5-AECA-E5ABF112158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A61A8E1-6A95-498A-A75E-6EB5E1B5B19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0119CE0-DE2C-4AFF-BC08-9E685F7E0B1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BEF03F5-E39D-4806-93D2-C3355D872BF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1AF1355-DAE1-4542-AAF1-2394E016C60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03A130B-9C36-4D6B-A667-1D24D9B440F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C9F69AD-6E15-4F8D-91C8-340E31C0A5C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650D9B4-6A90-471A-A81C-03B22E951FB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4A2635C-9AB1-4600-96C0-55E75B6C28E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EAB0AD6-E90E-4C48-BC4A-342218EB01C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DEBA3FE-4AC2-4AE5-81BB-B60750FBC42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87D961BC-C0EE-4559-9587-13290A5B2743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en.wikipedia.org/wiki/Indian_constitution" TargetMode="External"/><Relationship Id="rId2" Type="http://schemas.openxmlformats.org/officeDocument/2006/relationships/hyperlink" Target="http://en.wikipedia.org/wiki/National_holiday_of_India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en.wikipedia.org/wiki/Republic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en.wikipedia.org/wiki/B._R._Ambedkar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hyperlink" Target="http://upload.wikimedia.org/wikipedia/commons/a/a8/Indian_Army-Madras_regiment.jpeg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hyperlink" Target="http://upload.wikimedia.org/wikipedia/commons/9/96/Agni-II_missile_(Republic_Day_Parade_2004).jpeg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hyperlink" Target="http://upload.wikimedia.org/wikipedia/commons/e/e2/Rashtrapati_Bhavan_and_adjacent_buildings,_illuminated_for_the_Republic_Day.jpg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en.wikipedia.org/wiki/Geeta_and_Sanjay_Chopra_kidnapping_case" TargetMode="External"/><Relationship Id="rId2" Type="http://schemas.openxmlformats.org/officeDocument/2006/relationships/hyperlink" Target="http://en.wikipedia.org/wiki/National_Bravery_Award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62000" y="304800"/>
            <a:ext cx="7772400" cy="1470025"/>
          </a:xfrm>
        </p:spPr>
        <p:txBody>
          <a:bodyPr/>
          <a:lstStyle/>
          <a:p>
            <a:r>
              <a:rPr lang="en-US" dirty="0"/>
              <a:t>Republic Day of India</a:t>
            </a:r>
          </a:p>
        </p:txBody>
      </p:sp>
      <p:pic>
        <p:nvPicPr>
          <p:cNvPr id="2054" name="Picture 6" descr="26-6a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90600" y="1828800"/>
            <a:ext cx="7239000" cy="45148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0"/>
            <a:ext cx="8229600" cy="1143000"/>
          </a:xfrm>
        </p:spPr>
        <p:txBody>
          <a:bodyPr/>
          <a:lstStyle/>
          <a:p>
            <a:r>
              <a:rPr lang="en-US" dirty="0"/>
              <a:t>Indian National Anthem</a:t>
            </a:r>
            <a:br>
              <a:rPr lang="en-US" dirty="0"/>
            </a:br>
            <a:r>
              <a:rPr lang="en-US" sz="2000" b="1" dirty="0"/>
              <a:t>written by </a:t>
            </a:r>
            <a:r>
              <a:rPr lang="en-US" sz="2000" b="1" dirty="0" err="1"/>
              <a:t>Rabindranath</a:t>
            </a:r>
            <a:r>
              <a:rPr lang="en-US" sz="2000" b="1" dirty="0"/>
              <a:t> Tagore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219200"/>
            <a:ext cx="8229600" cy="5410200"/>
          </a:xfrm>
        </p:spPr>
        <p:txBody>
          <a:bodyPr/>
          <a:lstStyle/>
          <a:p>
            <a:pPr>
              <a:buNone/>
            </a:pPr>
            <a:r>
              <a:rPr lang="en-US" sz="2800" dirty="0"/>
              <a:t> Jana-</a:t>
            </a:r>
            <a:r>
              <a:rPr lang="en-US" sz="2800" dirty="0" err="1"/>
              <a:t>gana</a:t>
            </a:r>
            <a:r>
              <a:rPr lang="en-US" sz="2800" dirty="0"/>
              <a:t>-</a:t>
            </a:r>
            <a:r>
              <a:rPr lang="en-US" sz="2800" dirty="0" err="1"/>
              <a:t>mana</a:t>
            </a:r>
            <a:r>
              <a:rPr lang="en-US" sz="2800" dirty="0"/>
              <a:t>-</a:t>
            </a:r>
            <a:r>
              <a:rPr lang="en-US" sz="2800" dirty="0" err="1"/>
              <a:t>adhinayaka</a:t>
            </a:r>
            <a:r>
              <a:rPr lang="en-US" sz="2800" dirty="0"/>
              <a:t>, </a:t>
            </a:r>
            <a:r>
              <a:rPr lang="en-US" sz="2800" dirty="0" err="1"/>
              <a:t>jaya</a:t>
            </a:r>
            <a:r>
              <a:rPr lang="en-US" sz="2800" dirty="0"/>
              <a:t> he </a:t>
            </a:r>
            <a:br>
              <a:rPr lang="en-US" sz="2800" dirty="0"/>
            </a:br>
            <a:r>
              <a:rPr lang="en-US" sz="2800" dirty="0" err="1"/>
              <a:t>Bharata-bhagya-vidhata</a:t>
            </a:r>
            <a:r>
              <a:rPr lang="en-US" sz="2800" dirty="0"/>
              <a:t>.</a:t>
            </a:r>
            <a:br>
              <a:rPr lang="en-US" sz="2800" dirty="0"/>
            </a:br>
            <a:r>
              <a:rPr lang="en-US" sz="2800" dirty="0"/>
              <a:t>Punjab-</a:t>
            </a:r>
            <a:r>
              <a:rPr lang="en-US" sz="2800" dirty="0" err="1"/>
              <a:t>Sindh</a:t>
            </a:r>
            <a:r>
              <a:rPr lang="en-US" sz="2800" dirty="0"/>
              <a:t>-Gujarat-Maratha</a:t>
            </a:r>
            <a:br>
              <a:rPr lang="en-US" sz="2800" dirty="0"/>
            </a:br>
            <a:r>
              <a:rPr lang="en-US" sz="2800" dirty="0" err="1"/>
              <a:t>Dravida-Utkala-Banga</a:t>
            </a:r>
            <a:br>
              <a:rPr lang="en-US" sz="2800" dirty="0"/>
            </a:br>
            <a:r>
              <a:rPr lang="en-US" sz="2800" dirty="0"/>
              <a:t>Vindhya-</a:t>
            </a:r>
            <a:r>
              <a:rPr lang="en-US" sz="2800" dirty="0" err="1"/>
              <a:t>Himachala</a:t>
            </a:r>
            <a:r>
              <a:rPr lang="en-US" sz="2800" dirty="0"/>
              <a:t>-Yamuna-</a:t>
            </a:r>
            <a:r>
              <a:rPr lang="en-US" sz="2800" dirty="0" err="1"/>
              <a:t>Ganga</a:t>
            </a:r>
            <a:br>
              <a:rPr lang="en-US" sz="2800" dirty="0"/>
            </a:br>
            <a:r>
              <a:rPr lang="en-US" sz="2800" dirty="0" err="1"/>
              <a:t>Uchchala-Jaladhi-taranga</a:t>
            </a:r>
            <a:r>
              <a:rPr lang="en-US" sz="2800" dirty="0"/>
              <a:t>.</a:t>
            </a:r>
            <a:br>
              <a:rPr lang="en-US" sz="2800" dirty="0"/>
            </a:br>
            <a:r>
              <a:rPr lang="en-US" sz="2800" dirty="0" err="1"/>
              <a:t>Tava</a:t>
            </a:r>
            <a:r>
              <a:rPr lang="en-US" sz="2800" dirty="0"/>
              <a:t> </a:t>
            </a:r>
            <a:r>
              <a:rPr lang="en-US" sz="2800" dirty="0" err="1"/>
              <a:t>shubha</a:t>
            </a:r>
            <a:r>
              <a:rPr lang="en-US" sz="2800" dirty="0"/>
              <a:t> name </a:t>
            </a:r>
            <a:r>
              <a:rPr lang="en-US" sz="2800" dirty="0" err="1"/>
              <a:t>jage</a:t>
            </a:r>
            <a:r>
              <a:rPr lang="en-US" sz="2800" dirty="0"/>
              <a:t>,</a:t>
            </a:r>
            <a:br>
              <a:rPr lang="en-US" sz="2800" dirty="0"/>
            </a:br>
            <a:r>
              <a:rPr lang="en-US" sz="2800" dirty="0" err="1"/>
              <a:t>Tava</a:t>
            </a:r>
            <a:r>
              <a:rPr lang="en-US" sz="2800" dirty="0"/>
              <a:t> </a:t>
            </a:r>
            <a:r>
              <a:rPr lang="en-US" sz="2800" dirty="0" err="1"/>
              <a:t>shubha</a:t>
            </a:r>
            <a:r>
              <a:rPr lang="en-US" sz="2800" dirty="0"/>
              <a:t> </a:t>
            </a:r>
            <a:r>
              <a:rPr lang="en-US" sz="2800" dirty="0" err="1"/>
              <a:t>asisa</a:t>
            </a:r>
            <a:r>
              <a:rPr lang="en-US" sz="2800" dirty="0"/>
              <a:t> mage,</a:t>
            </a:r>
            <a:br>
              <a:rPr lang="en-US" sz="2800" dirty="0"/>
            </a:br>
            <a:r>
              <a:rPr lang="en-US" sz="2800" dirty="0" err="1"/>
              <a:t>Gahe</a:t>
            </a:r>
            <a:r>
              <a:rPr lang="en-US" sz="2800" dirty="0"/>
              <a:t> </a:t>
            </a:r>
            <a:r>
              <a:rPr lang="en-US" sz="2800" dirty="0" err="1"/>
              <a:t>tava</a:t>
            </a:r>
            <a:r>
              <a:rPr lang="en-US" sz="2800" dirty="0"/>
              <a:t> </a:t>
            </a:r>
            <a:r>
              <a:rPr lang="en-US" sz="2800" dirty="0" err="1"/>
              <a:t>jaya</a:t>
            </a:r>
            <a:r>
              <a:rPr lang="en-US" sz="2800" dirty="0"/>
              <a:t> </a:t>
            </a:r>
            <a:r>
              <a:rPr lang="en-US" sz="2800" dirty="0" err="1"/>
              <a:t>gatha</a:t>
            </a:r>
            <a:r>
              <a:rPr lang="en-US" sz="2800" dirty="0"/>
              <a:t>,</a:t>
            </a:r>
            <a:br>
              <a:rPr lang="en-US" sz="2800" dirty="0"/>
            </a:br>
            <a:r>
              <a:rPr lang="en-US" sz="2800" dirty="0"/>
              <a:t>Jana-</a:t>
            </a:r>
            <a:r>
              <a:rPr lang="en-US" sz="2800" dirty="0" err="1"/>
              <a:t>gana</a:t>
            </a:r>
            <a:r>
              <a:rPr lang="en-US" sz="2800" dirty="0"/>
              <a:t>-</a:t>
            </a:r>
            <a:r>
              <a:rPr lang="en-US" sz="2800" dirty="0" err="1"/>
              <a:t>mangala</a:t>
            </a:r>
            <a:r>
              <a:rPr lang="en-US" sz="2800" dirty="0"/>
              <a:t>-</a:t>
            </a:r>
            <a:r>
              <a:rPr lang="en-US" sz="2800" dirty="0" err="1"/>
              <a:t>dayaka</a:t>
            </a:r>
            <a:r>
              <a:rPr lang="en-US" sz="2800" dirty="0"/>
              <a:t> </a:t>
            </a:r>
            <a:r>
              <a:rPr lang="en-US" sz="2800" dirty="0" err="1"/>
              <a:t>jaya</a:t>
            </a:r>
            <a:r>
              <a:rPr lang="en-US" sz="2800" dirty="0"/>
              <a:t> he</a:t>
            </a:r>
            <a:br>
              <a:rPr lang="en-US" sz="2800" dirty="0"/>
            </a:br>
            <a:r>
              <a:rPr lang="en-US" sz="2800" dirty="0" err="1"/>
              <a:t>Bharata-bhagya-vidhata</a:t>
            </a:r>
            <a:r>
              <a:rPr lang="en-US" sz="2800" dirty="0"/>
              <a:t>.</a:t>
            </a:r>
            <a:br>
              <a:rPr lang="en-US" sz="2800" dirty="0"/>
            </a:br>
            <a:r>
              <a:rPr lang="en-US" sz="2800" dirty="0"/>
              <a:t>Jaya he, </a:t>
            </a:r>
            <a:r>
              <a:rPr lang="en-US" sz="2800" dirty="0" err="1"/>
              <a:t>jaya</a:t>
            </a:r>
            <a:r>
              <a:rPr lang="en-US" sz="2800" dirty="0"/>
              <a:t> he, </a:t>
            </a:r>
            <a:r>
              <a:rPr lang="en-US" sz="2800" dirty="0" err="1"/>
              <a:t>jaya</a:t>
            </a:r>
            <a:r>
              <a:rPr lang="en-US" sz="2800" dirty="0"/>
              <a:t> he, </a:t>
            </a:r>
            <a:br>
              <a:rPr lang="en-US" sz="2800" dirty="0"/>
            </a:br>
            <a:r>
              <a:rPr lang="en-US" sz="2800" dirty="0"/>
              <a:t>Jaya </a:t>
            </a:r>
            <a:r>
              <a:rPr lang="en-US" sz="2800" dirty="0" err="1"/>
              <a:t>jaya</a:t>
            </a:r>
            <a:r>
              <a:rPr lang="en-US" sz="2800" dirty="0"/>
              <a:t> </a:t>
            </a:r>
            <a:r>
              <a:rPr lang="en-US" sz="2800" dirty="0" err="1"/>
              <a:t>jaya</a:t>
            </a:r>
            <a:r>
              <a:rPr lang="en-US" sz="2800" dirty="0"/>
              <a:t>, </a:t>
            </a:r>
            <a:r>
              <a:rPr lang="en-US" sz="2800" dirty="0" err="1"/>
              <a:t>jaya</a:t>
            </a:r>
            <a:r>
              <a:rPr lang="en-US" sz="2800" dirty="0"/>
              <a:t> he! </a:t>
            </a:r>
            <a:br>
              <a:rPr lang="en-US" sz="2800" dirty="0"/>
            </a:br>
            <a:br>
              <a:rPr lang="en-US" sz="2800" dirty="0"/>
            </a:br>
            <a:r>
              <a:rPr lang="en-US" sz="2800" dirty="0"/>
              <a:t> </a:t>
            </a:r>
            <a:br>
              <a:rPr lang="en-US" sz="2800" dirty="0"/>
            </a:br>
            <a:endParaRPr lang="en-US" sz="2800" dirty="0"/>
          </a:p>
          <a:p>
            <a:endParaRPr lang="en-US" sz="2800" dirty="0"/>
          </a:p>
        </p:txBody>
      </p:sp>
      <p:pic>
        <p:nvPicPr>
          <p:cNvPr id="4" name="Picture 5" descr="India_fla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62800" y="0"/>
            <a:ext cx="1981200" cy="13208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274638"/>
            <a:ext cx="8763000" cy="1143000"/>
          </a:xfrm>
        </p:spPr>
        <p:txBody>
          <a:bodyPr/>
          <a:lstStyle/>
          <a:p>
            <a:r>
              <a:rPr lang="en-US" b="1" u="sng" dirty="0"/>
              <a:t>Why we celebrate Republic day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 b="1" dirty="0"/>
              <a:t>The Republic Day of India</a:t>
            </a:r>
            <a:r>
              <a:rPr lang="en-US" dirty="0"/>
              <a:t> is a </a:t>
            </a:r>
            <a:r>
              <a:rPr lang="en-US" dirty="0">
                <a:hlinkClick r:id="rId2" tooltip="National holiday of India"/>
              </a:rPr>
              <a:t>national holiday of India</a:t>
            </a:r>
            <a:r>
              <a:rPr lang="en-US" dirty="0"/>
              <a:t> to mark the adoption of the </a:t>
            </a:r>
            <a:r>
              <a:rPr lang="en-US" dirty="0">
                <a:hlinkClick r:id="rId3" tooltip="Indian constitution"/>
              </a:rPr>
              <a:t>Constitution of India</a:t>
            </a:r>
            <a:r>
              <a:rPr lang="en-US" dirty="0"/>
              <a:t> and the transition of India from a British Dominion to a </a:t>
            </a:r>
            <a:r>
              <a:rPr lang="en-US" dirty="0">
                <a:hlinkClick r:id="rId4" tooltip="Republic"/>
              </a:rPr>
              <a:t>republic</a:t>
            </a:r>
            <a:r>
              <a:rPr lang="en-US" dirty="0"/>
              <a:t> on </a:t>
            </a:r>
            <a:r>
              <a:rPr lang="en-US" b="1" dirty="0"/>
              <a:t>January 26, 1950. </a:t>
            </a:r>
          </a:p>
          <a:p>
            <a:pPr>
              <a:buFontTx/>
              <a:buNone/>
            </a:pPr>
            <a:r>
              <a:rPr lang="en-US" sz="4000" b="1" u="sng" dirty="0"/>
              <a:t>Why we celebrate Independence day</a:t>
            </a:r>
          </a:p>
          <a:p>
            <a:pPr>
              <a:buFontTx/>
              <a:buNone/>
            </a:pPr>
            <a:r>
              <a:rPr lang="en-US" b="1" dirty="0"/>
              <a:t>India got Independence from British on August 15</a:t>
            </a:r>
            <a:r>
              <a:rPr lang="en-US" b="1" baseline="30000" dirty="0"/>
              <a:t>th</a:t>
            </a:r>
            <a:r>
              <a:rPr lang="en-US" b="1" dirty="0"/>
              <a:t>, 1947.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40" name="Picture 4" descr="Ambedkar0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52600" y="1143000"/>
            <a:ext cx="4830763" cy="4992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41" name="Text Box 5"/>
          <p:cNvSpPr txBox="1">
            <a:spLocks noChangeArrowheads="1"/>
          </p:cNvSpPr>
          <p:nvPr/>
        </p:nvSpPr>
        <p:spPr bwMode="auto">
          <a:xfrm>
            <a:off x="838200" y="304800"/>
            <a:ext cx="68580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1" dirty="0">
                <a:hlinkClick r:id="rId3" tooltip="B. R. Ambedkar"/>
              </a:rPr>
              <a:t>Dr. </a:t>
            </a:r>
            <a:r>
              <a:rPr lang="en-US" sz="3200" b="1" dirty="0" err="1">
                <a:hlinkClick r:id="rId3" tooltip="B. R. Ambedkar"/>
              </a:rPr>
              <a:t>Bhimrao</a:t>
            </a:r>
            <a:r>
              <a:rPr lang="en-US" sz="3200" b="1" dirty="0">
                <a:hlinkClick r:id="rId3" tooltip="B. R. Ambedkar"/>
              </a:rPr>
              <a:t> </a:t>
            </a:r>
            <a:r>
              <a:rPr lang="en-US" sz="3200" b="1" dirty="0" err="1">
                <a:hlinkClick r:id="rId3" tooltip="B. R. Ambedkar"/>
              </a:rPr>
              <a:t>Ramji</a:t>
            </a:r>
            <a:r>
              <a:rPr lang="en-US" sz="3200" b="1" dirty="0">
                <a:hlinkClick r:id="rId3" tooltip="B. R. Ambedkar"/>
              </a:rPr>
              <a:t> </a:t>
            </a:r>
            <a:r>
              <a:rPr lang="en-US" sz="3200" b="1" dirty="0" err="1">
                <a:hlinkClick r:id="rId3" tooltip="B. R. Ambedkar"/>
              </a:rPr>
              <a:t>Ambedkar</a:t>
            </a:r>
            <a:endParaRPr lang="en-US" sz="32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228600" y="6400800"/>
            <a:ext cx="8763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/>
              <a:t>Dr. </a:t>
            </a:r>
            <a:r>
              <a:rPr lang="en-US" sz="2400" b="1" dirty="0" err="1"/>
              <a:t>Ambedkar</a:t>
            </a:r>
            <a:r>
              <a:rPr lang="en-US" sz="2400" b="1" dirty="0"/>
              <a:t> wrote the Constitution of India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How we celebrate Republic day National Flag is hoisted</a:t>
            </a:r>
          </a:p>
        </p:txBody>
      </p:sp>
      <p:pic>
        <p:nvPicPr>
          <p:cNvPr id="15365" name="Picture 5" descr="India_fla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4600" y="1981200"/>
            <a:ext cx="4229100" cy="2819400"/>
          </a:xfrm>
          <a:prstGeom prst="rect">
            <a:avLst/>
          </a:prstGeom>
          <a:noFill/>
        </p:spPr>
      </p:pic>
      <p:sp>
        <p:nvSpPr>
          <p:cNvPr id="15367" name="Text Box 7"/>
          <p:cNvSpPr txBox="1">
            <a:spLocks noChangeArrowheads="1"/>
          </p:cNvSpPr>
          <p:nvPr/>
        </p:nvSpPr>
        <p:spPr bwMode="auto">
          <a:xfrm>
            <a:off x="381000" y="4979988"/>
            <a:ext cx="8610600" cy="16158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dirty="0"/>
              <a:t>The chakra  diameter approximates the width of the white band and it has 24 spokes, which intends to show that there is life in movement and death in stagnation .  Chakra represents: Progress  &amp; Laws </a:t>
            </a:r>
            <a:r>
              <a:rPr lang="en-US" dirty="0"/>
              <a:t>of </a:t>
            </a:r>
            <a:r>
              <a:rPr lang="en-US" b="1" dirty="0"/>
              <a:t>Dharma (righteousness)</a:t>
            </a:r>
          </a:p>
          <a:p>
            <a:pPr>
              <a:spcBef>
                <a:spcPct val="50000"/>
              </a:spcBef>
            </a:pPr>
            <a:r>
              <a:rPr lang="en-US" b="1" dirty="0"/>
              <a:t>The saffron stands for courage, sacrifice and the spirit of renunciation; the white, for purity and truth; the green for faith, growth and prosperity.</a:t>
            </a:r>
            <a:r>
              <a:rPr lang="en-US" dirty="0"/>
              <a:t> </a:t>
            </a:r>
          </a:p>
        </p:txBody>
      </p:sp>
      <p:cxnSp>
        <p:nvCxnSpPr>
          <p:cNvPr id="6" name="Straight Arrow Connector 5"/>
          <p:cNvCxnSpPr/>
          <p:nvPr/>
        </p:nvCxnSpPr>
        <p:spPr>
          <a:xfrm flipV="1">
            <a:off x="6400800" y="2057400"/>
            <a:ext cx="762000" cy="2286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7162800" y="1828800"/>
            <a:ext cx="1981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Courage, Sacrifice</a:t>
            </a:r>
          </a:p>
        </p:txBody>
      </p:sp>
      <p:cxnSp>
        <p:nvCxnSpPr>
          <p:cNvPr id="8" name="Straight Arrow Connector 7"/>
          <p:cNvCxnSpPr/>
          <p:nvPr/>
        </p:nvCxnSpPr>
        <p:spPr>
          <a:xfrm flipV="1">
            <a:off x="6400800" y="3276600"/>
            <a:ext cx="762000" cy="2286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7162800" y="3124200"/>
            <a:ext cx="1981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Truth, Purity</a:t>
            </a:r>
          </a:p>
        </p:txBody>
      </p:sp>
      <p:cxnSp>
        <p:nvCxnSpPr>
          <p:cNvPr id="10" name="Straight Arrow Connector 9"/>
          <p:cNvCxnSpPr/>
          <p:nvPr/>
        </p:nvCxnSpPr>
        <p:spPr>
          <a:xfrm flipV="1">
            <a:off x="6477000" y="4191000"/>
            <a:ext cx="762000" cy="2286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7162800" y="4038600"/>
            <a:ext cx="1981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Faith, Growth, Prosperity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9" name="Picture 7" descr="File:Indian Army-Madras regiment.jpe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8600" y="762000"/>
            <a:ext cx="4724400" cy="3562350"/>
          </a:xfrm>
          <a:prstGeom prst="rect">
            <a:avLst/>
          </a:prstGeom>
          <a:noFill/>
        </p:spPr>
      </p:pic>
      <p:sp>
        <p:nvSpPr>
          <p:cNvPr id="3080" name="Text Box 8"/>
          <p:cNvSpPr txBox="1">
            <a:spLocks noChangeArrowheads="1"/>
          </p:cNvSpPr>
          <p:nvPr/>
        </p:nvSpPr>
        <p:spPr bwMode="auto">
          <a:xfrm>
            <a:off x="685800" y="228600"/>
            <a:ext cx="82296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1"/>
              <a:t>Republic day parade</a:t>
            </a:r>
          </a:p>
        </p:txBody>
      </p:sp>
      <p:pic>
        <p:nvPicPr>
          <p:cNvPr id="3081" name="Picture 9" descr="puja3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886200" y="2819400"/>
            <a:ext cx="5257800" cy="37909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/>
          <a:lstStyle/>
          <a:p>
            <a:r>
              <a:rPr lang="en-US"/>
              <a:t>Army, Navy and Airforce participate</a:t>
            </a:r>
          </a:p>
        </p:txBody>
      </p:sp>
      <p:pic>
        <p:nvPicPr>
          <p:cNvPr id="5127" name="Picture 7" descr="File:Agni-II missile (Republic Day Parade 2004).jpe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1792288"/>
            <a:ext cx="5715000" cy="3694112"/>
          </a:xfrm>
          <a:prstGeom prst="rect">
            <a:avLst/>
          </a:prstGeom>
          <a:noFill/>
        </p:spPr>
      </p:pic>
      <p:pic>
        <p:nvPicPr>
          <p:cNvPr id="5130" name="Picture 10" descr="Republic Day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029200" y="1828800"/>
            <a:ext cx="4114800" cy="36576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School children participate in parade</a:t>
            </a:r>
          </a:p>
        </p:txBody>
      </p:sp>
      <p:pic>
        <p:nvPicPr>
          <p:cNvPr id="11269" name="Picture 5" descr="Republic Day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00200" y="1600200"/>
            <a:ext cx="5334000" cy="47307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Rashtrapati</a:t>
            </a:r>
            <a:r>
              <a:rPr lang="en-US" dirty="0"/>
              <a:t> </a:t>
            </a:r>
            <a:r>
              <a:rPr lang="en-US" dirty="0" err="1"/>
              <a:t>Bhavan</a:t>
            </a:r>
            <a:r>
              <a:rPr lang="en-US" dirty="0"/>
              <a:t> is Decorated</a:t>
            </a:r>
          </a:p>
        </p:txBody>
      </p:sp>
      <p:pic>
        <p:nvPicPr>
          <p:cNvPr id="4101" name="Picture 5" descr="File:Rashtrapati Bhavan and adjacent buildings, illuminated for the Republic Day.jp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2000" y="1790700"/>
            <a:ext cx="7620000" cy="32766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National Bravery award for Indian children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endParaRPr lang="en-US" sz="1800" dirty="0"/>
          </a:p>
          <a:p>
            <a:pPr>
              <a:buFontTx/>
              <a:buNone/>
            </a:pPr>
            <a:endParaRPr lang="en-US" sz="1800" dirty="0"/>
          </a:p>
          <a:p>
            <a:pPr>
              <a:buFontTx/>
              <a:buNone/>
            </a:pPr>
            <a:endParaRPr lang="en-US" sz="1800" dirty="0"/>
          </a:p>
          <a:p>
            <a:pPr>
              <a:buFontTx/>
              <a:buNone/>
            </a:pPr>
            <a:endParaRPr lang="en-US" sz="1800" dirty="0"/>
          </a:p>
          <a:p>
            <a:pPr>
              <a:buFontTx/>
              <a:buNone/>
            </a:pPr>
            <a:endParaRPr lang="en-US" sz="1800" dirty="0"/>
          </a:p>
          <a:p>
            <a:pPr>
              <a:buFontTx/>
              <a:buNone/>
            </a:pPr>
            <a:endParaRPr lang="en-US" sz="1800" dirty="0"/>
          </a:p>
          <a:p>
            <a:pPr>
              <a:buFontTx/>
              <a:buNone/>
            </a:pPr>
            <a:endParaRPr lang="en-US" sz="1800" dirty="0"/>
          </a:p>
          <a:p>
            <a:pPr>
              <a:buFontTx/>
              <a:buNone/>
            </a:pPr>
            <a:endParaRPr lang="en-US" sz="1800" dirty="0"/>
          </a:p>
          <a:p>
            <a:pPr>
              <a:buFontTx/>
              <a:buNone/>
            </a:pPr>
            <a:r>
              <a:rPr lang="en-US" sz="1800" dirty="0"/>
              <a:t>The award is given to around 24 children below the age of 16. One of two coveted awards in this category are the </a:t>
            </a:r>
            <a:r>
              <a:rPr lang="en-US" sz="1800" dirty="0">
                <a:hlinkClick r:id="rId2" tooltip="National Bravery Award"/>
              </a:rPr>
              <a:t>Sanjay Chopra Award</a:t>
            </a:r>
            <a:r>
              <a:rPr lang="en-US" sz="1800" dirty="0"/>
              <a:t> and </a:t>
            </a:r>
            <a:r>
              <a:rPr lang="en-US" sz="1800" dirty="0" err="1">
                <a:hlinkClick r:id="rId2" tooltip="National Bravery Award"/>
              </a:rPr>
              <a:t>Geeta</a:t>
            </a:r>
            <a:r>
              <a:rPr lang="en-US" sz="1800" dirty="0">
                <a:hlinkClick r:id="rId2" tooltip="National Bravery Award"/>
              </a:rPr>
              <a:t> Chopra Award</a:t>
            </a:r>
            <a:r>
              <a:rPr lang="en-US" sz="1800" dirty="0"/>
              <a:t> instituted in 1978, in the memory of </a:t>
            </a:r>
            <a:r>
              <a:rPr lang="en-US" sz="1800" dirty="0">
                <a:hlinkClick r:id="rId3" tooltip="Geeta and Sanjay Chopra kidnapping case"/>
              </a:rPr>
              <a:t>Chopra children</a:t>
            </a:r>
            <a:r>
              <a:rPr lang="en-US" sz="1800" dirty="0"/>
              <a:t> who laid their lives while confronting their kidnappers, and are given to a boy and a girl respectively for acts of bravery . The highest award in the category is the </a:t>
            </a:r>
            <a:r>
              <a:rPr lang="en-US" sz="1800" dirty="0">
                <a:hlinkClick r:id="rId2" tooltip="National Bravery Award"/>
              </a:rPr>
              <a:t>Bharat Award</a:t>
            </a:r>
            <a:r>
              <a:rPr lang="en-US" sz="1800" dirty="0"/>
              <a:t>, constituted in 1987, and the </a:t>
            </a:r>
            <a:r>
              <a:rPr lang="en-US" sz="1800" dirty="0" err="1">
                <a:hlinkClick r:id="rId2" tooltip="National Bravery Award"/>
              </a:rPr>
              <a:t>Bapu</a:t>
            </a:r>
            <a:r>
              <a:rPr lang="en-US" sz="1800" dirty="0">
                <a:hlinkClick r:id="rId2" tooltip="National Bravery Award"/>
              </a:rPr>
              <a:t> </a:t>
            </a:r>
            <a:r>
              <a:rPr lang="en-US" sz="1800" dirty="0" err="1">
                <a:hlinkClick r:id="rId2" tooltip="National Bravery Award"/>
              </a:rPr>
              <a:t>Gayadhani</a:t>
            </a:r>
            <a:r>
              <a:rPr lang="en-US" sz="1800" dirty="0">
                <a:hlinkClick r:id="rId2" tooltip="National Bravery Award"/>
              </a:rPr>
              <a:t> Award</a:t>
            </a:r>
            <a:r>
              <a:rPr lang="en-US" sz="1800" dirty="0"/>
              <a:t> was instituted in 1988.</a:t>
            </a:r>
          </a:p>
        </p:txBody>
      </p:sp>
      <p:pic>
        <p:nvPicPr>
          <p:cNvPr id="6302" name="Picture 158" descr="Harish Chandra Mehra was the first recipient of the bravery award of Pandit Jawaharlal Nehru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352800" y="1447800"/>
            <a:ext cx="2333625" cy="2857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1731</TotalTime>
  <Words>290</Words>
  <Application>Microsoft Office PowerPoint</Application>
  <PresentationFormat>On-screen Show (4:3)</PresentationFormat>
  <Paragraphs>29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2" baseType="lpstr">
      <vt:lpstr>Arial</vt:lpstr>
      <vt:lpstr>Default Design</vt:lpstr>
      <vt:lpstr>Republic Day of India</vt:lpstr>
      <vt:lpstr>Why we celebrate Republic day</vt:lpstr>
      <vt:lpstr>PowerPoint Presentation</vt:lpstr>
      <vt:lpstr>How we celebrate Republic day National Flag is hoisted</vt:lpstr>
      <vt:lpstr>PowerPoint Presentation</vt:lpstr>
      <vt:lpstr>Army, Navy and Airforce participate</vt:lpstr>
      <vt:lpstr>School children participate in parade</vt:lpstr>
      <vt:lpstr>Rashtrapati Bhavan is Decorated</vt:lpstr>
      <vt:lpstr>National Bravery award for Indian children</vt:lpstr>
      <vt:lpstr>Indian National Anthem written by Rabindranath Tagore</vt:lpstr>
    </vt:vector>
  </TitlesOfParts>
  <Company>Novartis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Republic Day celebration</dc:title>
  <dc:creator>vippasu1</dc:creator>
  <cp:lastModifiedBy>Sudha Vippagunta</cp:lastModifiedBy>
  <cp:revision>32</cp:revision>
  <dcterms:created xsi:type="dcterms:W3CDTF">2010-01-16T20:52:35Z</dcterms:created>
  <dcterms:modified xsi:type="dcterms:W3CDTF">2017-10-28T19:58:38Z</dcterms:modified>
</cp:coreProperties>
</file>